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12"/>
  </p:notesMasterIdLst>
  <p:handoutMasterIdLst>
    <p:handoutMasterId r:id="rId13"/>
  </p:handoutMasterIdLst>
  <p:sldIdLst>
    <p:sldId id="258" r:id="rId5"/>
    <p:sldId id="257" r:id="rId6"/>
    <p:sldId id="265" r:id="rId7"/>
    <p:sldId id="266" r:id="rId8"/>
    <p:sldId id="267" r:id="rId9"/>
    <p:sldId id="268" r:id="rId10"/>
    <p:sldId id="26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6" autoAdjust="0"/>
    <p:restoredTop sz="94652" autoAdjust="0"/>
  </p:normalViewPr>
  <p:slideViewPr>
    <p:cSldViewPr>
      <p:cViewPr>
        <p:scale>
          <a:sx n="100" d="100"/>
          <a:sy n="100" d="100"/>
        </p:scale>
        <p:origin x="-3864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42490F-4F88-41CD-ABA3-E697268F59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FBFE4A-0A86-4B0B-976F-019047BE9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itl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1600" y="2343150"/>
            <a:ext cx="899953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875088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855EE-C4FC-492A-BF6B-FB0DEBF38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93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0E96-1F77-43A4-ACF6-B6A180E48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461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FA6DC-EB46-4554-B7A0-CF91303F0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234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D276-93D2-4EB3-BDFA-7FA336981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00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0E18E-3677-4149-B7EE-171966BE86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92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105E0-819C-4F3A-8D57-40C3179A0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60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9F2F-8200-4562-A31D-4CB54DC53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41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2B93-A068-44DE-ABE0-5A2FD70B7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82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45FD-D206-4642-9370-F0BA66F04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113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5858-46DA-42D3-A0C0-188298343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12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1FB5E-943A-4AEB-B4B2-9E501E31B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0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0E3D9-0FAC-4BF4-B0E5-C2EE0EE49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20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15BF-28DF-40AA-A40C-312B855A4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540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057C-29E6-4482-AF04-A27FD417E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845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1774F-2C04-4765-8F5B-0F8AB6F8D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08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B0F9D-89A8-4888-AF1E-71CAF3B444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78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0AEAF-34D4-4A5D-951F-63EE10801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4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D16FF-5610-432C-A462-1DC2DF5D9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690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02DD8-1DC7-4B42-AEAC-4C766EFDC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956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65C67-93AE-4CD7-AB0F-F2F59DE0F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024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1DA1A-7DD7-4BF9-A6B1-E911AE158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49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0806-2A9D-4FC9-A745-130112A14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728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F67DB-5F77-4FAB-A02D-0F24B430F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310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E1B1-5D7E-4100-AB58-B6E95F3DA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574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F873-4818-451D-9C92-1A1D2BC92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641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A1E77-5E18-45EA-81C9-4DE4E146B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167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1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6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9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7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5D281-1A5F-4DF8-95C8-28F241294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61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44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35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632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70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7B39B-7F15-464D-95DA-C00BA3066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25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063FB-27AF-452C-95B8-31EDA505E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41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649A-EEC9-4A37-84A3-17D8F89220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31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F614-1E6D-4F2C-A3BE-8ACE847D3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89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1652-88A3-4F78-A844-A78C67B87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01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5E71C0EE-194F-4734-B99F-72CB87937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FA63B346-82BB-4DDA-9B3D-F0703CFF2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C98C9019-C223-40A5-8A2B-D264758954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/>
            <a:endParaRPr lang="en-US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9184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9184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9185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91851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 Use of ATM and Cards</a:t>
            </a:r>
            <a:br>
              <a:rPr lang="en-US" dirty="0" smtClean="0"/>
            </a:br>
            <a:r>
              <a:rPr lang="en-US" dirty="0" smtClean="0"/>
              <a:t>(Debit and Credit)</a:t>
            </a:r>
            <a:endParaRPr lang="en-US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212976"/>
            <a:ext cx="7380288" cy="674687"/>
          </a:xfrm>
        </p:spPr>
        <p:txBody>
          <a:bodyPr/>
          <a:lstStyle/>
          <a:p>
            <a:r>
              <a:rPr lang="en-US" sz="2000" dirty="0" smtClean="0"/>
              <a:t>(a presentation by MCPF Penang)</a:t>
            </a:r>
            <a:endParaRPr lang="en-US" sz="2000" dirty="0"/>
          </a:p>
        </p:txBody>
      </p:sp>
      <p:pic>
        <p:nvPicPr>
          <p:cNvPr id="259082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99592" y="5634633"/>
            <a:ext cx="7380288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www.mcpfpg.org</a:t>
            </a:r>
            <a:endParaRPr lang="en-US" sz="2000" dirty="0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4008" y="116632"/>
            <a:ext cx="4248472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Safe Use of ATM and Cards</a:t>
            </a:r>
            <a:br>
              <a:rPr lang="en-US" sz="2400" b="1" dirty="0" smtClean="0"/>
            </a:br>
            <a:r>
              <a:rPr lang="en-US" sz="2400" dirty="0" smtClean="0"/>
              <a:t>// Preventive Measures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66862"/>
            <a:ext cx="8075613" cy="481446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 aware of where you keep your ATM, Credit and Debit Cards at all times;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For ATM and Debit Cards that involve a Personal Identification Number (PIN), keep your PIN a secret;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Don’t use your Address, Date of Birth, Phone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or NRIC Numbers as the PIN;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Memorize your PIN. Never write your PIN on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 ATM card, an envelope or other papers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that could easily be lost or seen;</a:t>
            </a:r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10" name="Picture 9" descr="http://1.bp.blogspot.com/_Ci_cb2_xSlw/SlKuN8b55UI/AAAAAAAAEDw/aEDBAzPvlAo/s400/ATM+Butt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790" y="2348880"/>
            <a:ext cx="2256302" cy="135942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4008" y="116632"/>
            <a:ext cx="4248472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Safe Use of ATM and Cards</a:t>
            </a:r>
            <a:br>
              <a:rPr lang="en-US" sz="2400" b="1" dirty="0" smtClean="0"/>
            </a:br>
            <a:r>
              <a:rPr lang="en-US" sz="2400" dirty="0" smtClean="0"/>
              <a:t>// Preventive Measures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66862"/>
            <a:ext cx="8075613" cy="481446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 observant of situation and people at and around the ATM machine. If there’s anything suspicious, go to another machine or return later;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Put away your cash immediately in your pocket, wallet or purse.  Avoid displaying and counting your cash at the ATM machine;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Lock your car if you have to get out to use the ATM machine</a:t>
            </a:r>
          </a:p>
          <a:p>
            <a:pPr marL="0" indent="0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8" name="Picture 7" descr="http://en.academic.ru/pictures/enwiki/77/MEPS_New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976642"/>
            <a:ext cx="1728192" cy="912501"/>
          </a:xfrm>
          <a:prstGeom prst="rect">
            <a:avLst/>
          </a:prstGeom>
          <a:noFill/>
        </p:spPr>
      </p:pic>
      <p:pic>
        <p:nvPicPr>
          <p:cNvPr id="9" name="Picture 8" descr="http://savemoney.my/wp-content/uploads/2013/11/a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225" y="4941168"/>
            <a:ext cx="2088232" cy="98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618048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4008" y="116632"/>
            <a:ext cx="4248472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Safe Use of ATM and Cards</a:t>
            </a:r>
            <a:br>
              <a:rPr lang="en-US" sz="2400" b="1" dirty="0" smtClean="0"/>
            </a:br>
            <a:r>
              <a:rPr lang="en-US" sz="2400" dirty="0" smtClean="0"/>
              <a:t>// Preventive Measures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66862"/>
            <a:ext cx="8075613" cy="481446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possible, have someone accompany you;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Park in a well-lighted area/spot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as close to the ATM machine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as possible;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Do not use the ATM machine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if the lights are not working;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the ATM machine is blocked by overgrown shrubs or trees, or any other objects, use another machine.  Do feedback to the bank about this observation/concern!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10" name="Picture 9" descr="http://news.asiaone.com/sites/default/files/original_images/Oct2014/20141002_forex_Bloomberg.jpg"/>
          <p:cNvPicPr>
            <a:picLocks noChangeAspect="1" noChangeArrowheads="1"/>
          </p:cNvPicPr>
          <p:nvPr/>
        </p:nvPicPr>
        <p:blipFill>
          <a:blip r:embed="rId3" cstate="print"/>
          <a:srcRect b="3630"/>
          <a:stretch>
            <a:fillRect/>
          </a:stretch>
        </p:blipFill>
        <p:spPr bwMode="auto">
          <a:xfrm>
            <a:off x="5436096" y="2060848"/>
            <a:ext cx="2984932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400748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4008" y="116632"/>
            <a:ext cx="4248472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Safe Use of ATM and Cards</a:t>
            </a:r>
            <a:br>
              <a:rPr lang="en-US" sz="2400" b="1" dirty="0" smtClean="0"/>
            </a:br>
            <a:r>
              <a:rPr lang="en-US" sz="2400" dirty="0" smtClean="0"/>
              <a:t>// Preventive Measures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66862"/>
            <a:ext cx="8075613" cy="4814466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Particularly important is you use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on-line banking;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Keep track of your transactions;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Check your: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Current Balance/Transfers of Accounts;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Debit from/Recent Withdrawals;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Credit into/Recent Deposits;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Current ATM and Debit Card Withdrawals &amp; Purchases;</a:t>
            </a:r>
          </a:p>
          <a:p>
            <a:pPr marL="914400" lvl="1" indent="-51435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Checks Movements (In and Out)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7" name="Picture 6" descr="http://ts1.mm.bing.net/th?&amp;id=HN.607989609345713158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1728192" cy="656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666900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4008" y="116632"/>
            <a:ext cx="4248472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Safe Use of ATM and Cards</a:t>
            </a:r>
            <a:br>
              <a:rPr lang="en-US" sz="2400" b="1" dirty="0" smtClean="0"/>
            </a:br>
            <a:r>
              <a:rPr lang="en-US" sz="2400" dirty="0" smtClean="0"/>
              <a:t>// If you lose your card(s)…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66862"/>
            <a:ext cx="8075613" cy="481446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Report the LOSS or THEFT to your ATM, Credit/Debit Card Issuer as soon as possible;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 Card Issuers have Toll-Free numbers and 24 Hours service to deal with such emergencies;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It’s a good idea to follow-up with a Letter and 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Branch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visit;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Include your Account Number, when you noticed the card was missing, and the date you first reported the loss/theft.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8" name="Picture 7" descr="http://ts1.mm.bing.net/th?&amp;id=HN.608002013215589106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822651"/>
            <a:ext cx="2272437" cy="1656184"/>
          </a:xfrm>
          <a:prstGeom prst="rect">
            <a:avLst/>
          </a:prstGeom>
          <a:noFill/>
        </p:spPr>
      </p:pic>
      <p:pic>
        <p:nvPicPr>
          <p:cNvPr id="9" name="Picture 8" descr="http://ts1.mm.bing.net/th?&amp;id=HN.608024170943218418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9811" y="5157192"/>
            <a:ext cx="1656184" cy="1179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952712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9" name="Picture 5" descr="M62FR&amp;E00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60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95936" y="260648"/>
            <a:ext cx="4788024" cy="62068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Safe Use of ATM and Cards</a:t>
            </a:r>
            <a:endParaRPr lang="en-US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2060849"/>
            <a:ext cx="7416750" cy="4031976"/>
          </a:xfrm>
        </p:spPr>
        <p:txBody>
          <a:bodyPr/>
          <a:lstStyle/>
          <a:p>
            <a:pPr algn="ctr"/>
            <a:r>
              <a:rPr lang="en-US" dirty="0" smtClean="0"/>
              <a:t>A short Awareness Presentation brought to you by:</a:t>
            </a:r>
          </a:p>
          <a:p>
            <a:pPr algn="ctr"/>
            <a:r>
              <a:rPr lang="en-US" b="1" dirty="0" smtClean="0"/>
              <a:t>Malaysian Crime Prevention Foundation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(Penang Chapter)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800" dirty="0" smtClean="0"/>
              <a:t>Visit us at </a:t>
            </a:r>
            <a:r>
              <a:rPr lang="en-US" sz="1800" dirty="0" smtClean="0">
                <a:solidFill>
                  <a:srgbClr val="0070C0"/>
                </a:solidFill>
              </a:rPr>
              <a:t>www.mcpfpg.org</a:t>
            </a:r>
            <a:r>
              <a:rPr lang="en-US" sz="1800" dirty="0" smtClean="0"/>
              <a:t> for more information.</a:t>
            </a:r>
            <a:endParaRPr lang="en-US" sz="1800" dirty="0"/>
          </a:p>
        </p:txBody>
      </p:sp>
      <p:pic>
        <p:nvPicPr>
          <p:cNvPr id="7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81" y="342900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theme/theme1.xml><?xml version="1.0" encoding="utf-8"?>
<a:theme xmlns:a="http://schemas.openxmlformats.org/drawingml/2006/main" name="m62-thorns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m62-thor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thor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62 swirly valentine hearts gothic template 02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1_m62 swirly valentine hearts gothic template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62 swirly valentine hearts gothic template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62 swirly valentine hearts gothic template 02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2_m62 swirly valentine hearts gothic template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62 swirly valentine hearts gothic template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m62-thorns</Template>
  <TotalTime>70</TotalTime>
  <Words>241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m62-thorns</vt:lpstr>
      <vt:lpstr>1_m62 swirly valentine hearts gothic template 02</vt:lpstr>
      <vt:lpstr>2_m62 swirly valentine hearts gothic template 02</vt:lpstr>
      <vt:lpstr>1_It’s not the design of your template</vt:lpstr>
      <vt:lpstr>Safe Use of ATM and Cards (Debit and Credit)</vt:lpstr>
      <vt:lpstr>Safe Use of ATM and Cards // Preventive Measures</vt:lpstr>
      <vt:lpstr>Safe Use of ATM and Cards // Preventive Measures</vt:lpstr>
      <vt:lpstr>Safe Use of ATM and Cards // Preventive Measures</vt:lpstr>
      <vt:lpstr>Safe Use of ATM and Cards // Preventive Measures</vt:lpstr>
      <vt:lpstr>Safe Use of ATM and Cards // If you lose your card(s)…</vt:lpstr>
      <vt:lpstr>Safe Use of ATM and Cards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Snatch Theft</dc:title>
  <dc:subject>MIC2370-02</dc:subject>
  <dc:creator>Admin</dc:creator>
  <cp:lastModifiedBy>Admin</cp:lastModifiedBy>
  <cp:revision>15</cp:revision>
  <dcterms:created xsi:type="dcterms:W3CDTF">2014-11-07T08:06:28Z</dcterms:created>
  <dcterms:modified xsi:type="dcterms:W3CDTF">2014-11-10T02:45:56Z</dcterms:modified>
</cp:coreProperties>
</file>